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4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03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1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3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3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19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3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8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1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6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6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5B2F7-0C6D-48D3-9894-ADB4223B7DE6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06CF9-8193-4799-9C39-B7EA009F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6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pecMan\SpecMan4EPRhelp\web\images\wizard_pulse_conf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409575"/>
            <a:ext cx="7240588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990600" y="685800"/>
            <a:ext cx="32004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49738" y="533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</a:t>
            </a:r>
            <a:endParaRPr lang="en-US" sz="16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990600" y="1371600"/>
            <a:ext cx="3200400" cy="609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49738" y="12192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2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267200" y="685800"/>
            <a:ext cx="3810000" cy="1295400"/>
          </a:xfrm>
          <a:prstGeom prst="roundRect">
            <a:avLst>
              <a:gd name="adj" fmla="val 763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59738" y="533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</a:t>
            </a:r>
            <a:endParaRPr lang="en-US" sz="1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990599" y="2133600"/>
            <a:ext cx="3429001" cy="16002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733800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4</a:t>
            </a:r>
            <a:endParaRPr lang="en-US" sz="16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495801" y="2133600"/>
            <a:ext cx="1600200" cy="16002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54738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5</a:t>
            </a:r>
            <a:endParaRPr lang="en-US" sz="16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172200" y="2133600"/>
            <a:ext cx="1828800" cy="16002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543800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6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636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pecMan\SpecMan4EPRhelp\web\images\wizard_pulse_conf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409575"/>
            <a:ext cx="7240588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990599" y="2057400"/>
            <a:ext cx="3429001" cy="16764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733800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</a:t>
            </a:r>
            <a:endParaRPr lang="en-US" sz="16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495801" y="2057400"/>
            <a:ext cx="1600200" cy="16764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54738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</a:t>
            </a:r>
            <a:endParaRPr lang="en-US" sz="16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172200" y="2057400"/>
            <a:ext cx="1828800" cy="1676400"/>
          </a:xfrm>
          <a:prstGeom prst="roundRect">
            <a:avLst>
              <a:gd name="adj" fmla="val 729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543800" y="2057400"/>
            <a:ext cx="28886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00922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 Epel</dc:creator>
  <cp:lastModifiedBy>Boris Epel</cp:lastModifiedBy>
  <cp:revision>4</cp:revision>
  <dcterms:created xsi:type="dcterms:W3CDTF">2017-01-05T00:09:40Z</dcterms:created>
  <dcterms:modified xsi:type="dcterms:W3CDTF">2017-01-05T00:25:40Z</dcterms:modified>
</cp:coreProperties>
</file>