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B8DEDC"/>
    <a:srgbClr val="7DBDB1"/>
    <a:srgbClr val="DAF4E4"/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4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8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3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14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3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4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0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44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8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6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9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79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2D767-C7DF-45F6-84E3-39F9E37E33FC}" type="datetimeFigureOut">
              <a:rPr lang="en-US" smtClean="0"/>
              <a:t>8/9/2015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1FDE4-9691-45E8-829F-FE5173C8D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1004" y="990600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05200" y="1030189"/>
            <a:ext cx="647700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990600"/>
            <a:ext cx="160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PPL Interpreter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74639" y="990600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user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05000" y="1383268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mwpulse 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t90,2 </a:t>
            </a:r>
            <a:r>
              <a:rPr lang="en-US" b="1" dirty="0" smtClean="0">
                <a:solidFill>
                  <a:srgbClr val="008A3E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%% pulse</a:t>
            </a:r>
            <a:endParaRPr lang="en-US" b="1" dirty="0">
              <a:solidFill>
                <a:srgbClr val="008A3E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524000" y="1981200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208867" y="2020789"/>
            <a:ext cx="947029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26996" y="1981200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Assembler Code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08867" y="1992868"/>
            <a:ext cx="10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before run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0" y="236220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PULSE</a:t>
            </a:r>
            <a:endParaRPr lang="en-US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2743200" y="1752600"/>
            <a:ext cx="304800" cy="33706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524000" y="2939534"/>
            <a:ext cx="2669996" cy="1143000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276600" y="2979123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526996" y="2939534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Machine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52800" y="2939534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05000" y="3244334"/>
            <a:ext cx="1632178" cy="91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time: 10.1 us</a:t>
            </a:r>
          </a:p>
          <a:p>
            <a:pPr>
              <a:lnSpc>
                <a:spcPts val="1600"/>
              </a:lnSpc>
            </a:pPr>
            <a:r>
              <a:rPr 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c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ommand: mwpulse</a:t>
            </a:r>
          </a:p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duration: 0.5 us</a:t>
            </a:r>
          </a:p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pattern 1: use state 2</a:t>
            </a:r>
            <a:endParaRPr lang="en-US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419600" y="990600"/>
            <a:ext cx="2819400" cy="3091934"/>
          </a:xfrm>
          <a:prstGeom prst="roundRect">
            <a:avLst>
              <a:gd name="adj" fmla="val 412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4504038" y="1295400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6019800" y="1334989"/>
            <a:ext cx="1116134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419600" y="926068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Pulse Engine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04919" y="1295400"/>
            <a:ext cx="1157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configuration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04037" y="1688068"/>
            <a:ext cx="281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commands, patterns and states</a:t>
            </a:r>
            <a:endParaRPr 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98114" y="1307068"/>
            <a:ext cx="111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5400000">
            <a:off x="4101242" y="1308958"/>
            <a:ext cx="304800" cy="58248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501724" y="2589509"/>
            <a:ext cx="2669996" cy="1415534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501723" y="2963306"/>
            <a:ext cx="2811163" cy="107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g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enerator 1, output 1, 10.0 us </a:t>
            </a:r>
          </a:p>
          <a:p>
            <a:pPr>
              <a:lnSpc>
                <a:spcPts val="19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generator 1, output 2, 10.1 us </a:t>
            </a:r>
            <a:endParaRPr lang="en-US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19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generator 1, output 2, 10.6 us </a:t>
            </a:r>
            <a:endParaRPr lang="en-US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19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generator 1, output 1, 10.7 us </a:t>
            </a:r>
            <a:endParaRPr lang="en-US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93432" y="2602468"/>
            <a:ext cx="1754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 processing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6248400" y="2640766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324600" y="2601177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cxnSp>
        <p:nvCxnSpPr>
          <p:cNvPr id="42" name="Elbow Connector 41"/>
          <p:cNvCxnSpPr/>
          <p:nvPr/>
        </p:nvCxnSpPr>
        <p:spPr>
          <a:xfrm>
            <a:off x="6678511" y="3747273"/>
            <a:ext cx="228600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>
            <a:off x="6678511" y="3511350"/>
            <a:ext cx="228600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flipV="1">
            <a:off x="6678511" y="3039506"/>
            <a:ext cx="236298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6678511" y="3275428"/>
            <a:ext cx="236298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own Arrow 47"/>
          <p:cNvSpPr/>
          <p:nvPr/>
        </p:nvSpPr>
        <p:spPr>
          <a:xfrm rot="16200000">
            <a:off x="4261339" y="3366359"/>
            <a:ext cx="304800" cy="58248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Down Arrow 48"/>
          <p:cNvSpPr/>
          <p:nvPr/>
        </p:nvSpPr>
        <p:spPr>
          <a:xfrm>
            <a:off x="2743200" y="2710934"/>
            <a:ext cx="304800" cy="33706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8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297715" y="773668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982582" y="813257"/>
            <a:ext cx="947029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00711" y="773668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Assembler Code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82582" y="785336"/>
            <a:ext cx="10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before run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78715" y="115466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PULSE</a:t>
            </a:r>
            <a:endParaRPr lang="en-US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91000" y="1981200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943600" y="2020789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93996" y="1981200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Daemon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81200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1213277" y="1691044"/>
            <a:ext cx="2819400" cy="3566756"/>
          </a:xfrm>
          <a:prstGeom prst="roundRect">
            <a:avLst>
              <a:gd name="adj" fmla="val 412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297715" y="1981200"/>
            <a:ext cx="2669996" cy="826532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3277" y="1626512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Machine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608437" y="2286000"/>
            <a:ext cx="1374145" cy="56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tau 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 2 us</a:t>
            </a:r>
          </a:p>
          <a:p>
            <a:pPr>
              <a:lnSpc>
                <a:spcPts val="18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t90 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 0.1 us</a:t>
            </a:r>
            <a:endParaRPr 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1791" y="1981200"/>
            <a:ext cx="126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Declaration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2895148" y="1524000"/>
            <a:ext cx="304800" cy="41326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3048000" y="2020789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124200" y="1981200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702436" y="2286000"/>
            <a:ext cx="1374145" cy="56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tau 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 2 us</a:t>
            </a:r>
          </a:p>
          <a:p>
            <a:pPr>
              <a:lnSpc>
                <a:spcPts val="18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t90 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  <a:sym typeface="Symbol"/>
              </a:rPr>
              <a:t> 0.1 us</a:t>
            </a:r>
            <a:endParaRPr 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0" name="Down Arrow 39"/>
          <p:cNvSpPr/>
          <p:nvPr/>
        </p:nvSpPr>
        <p:spPr>
          <a:xfrm rot="5400000">
            <a:off x="3872642" y="2147158"/>
            <a:ext cx="304800" cy="58248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1295400" y="2939534"/>
            <a:ext cx="2669996" cy="1143000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>
            <a:off x="3048000" y="2979123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298396" y="2939534"/>
            <a:ext cx="109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Execution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124200" y="2939534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676400" y="3244334"/>
            <a:ext cx="1632178" cy="91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time: 10.1 us</a:t>
            </a:r>
          </a:p>
          <a:p>
            <a:pPr>
              <a:lnSpc>
                <a:spcPts val="1600"/>
              </a:lnSpc>
            </a:pPr>
            <a:r>
              <a:rPr 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c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ommand: mwpulse</a:t>
            </a:r>
          </a:p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duration: 0.5 us</a:t>
            </a:r>
          </a:p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pattern 1: use state 2</a:t>
            </a:r>
            <a:endParaRPr lang="en-US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199292" y="2895600"/>
            <a:ext cx="2669996" cy="1261804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275437" y="3382754"/>
            <a:ext cx="281116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g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enerator 1, output 1, 10.0 us </a:t>
            </a:r>
          </a:p>
          <a:p>
            <a:pPr>
              <a:lnSpc>
                <a:spcPts val="19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generator 1, output 1, 10.7 us </a:t>
            </a:r>
            <a:endParaRPr lang="en-US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91000" y="2908559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Pulse Engine</a:t>
            </a:r>
            <a:endParaRPr lang="en-US" dirty="0"/>
          </a:p>
        </p:txBody>
      </p:sp>
      <p:sp>
        <p:nvSpPr>
          <p:cNvPr id="49" name="Rounded Rectangle 48"/>
          <p:cNvSpPr/>
          <p:nvPr/>
        </p:nvSpPr>
        <p:spPr>
          <a:xfrm>
            <a:off x="5945968" y="2946857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022168" y="2907268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cxnSp>
        <p:nvCxnSpPr>
          <p:cNvPr id="52" name="Elbow Connector 51"/>
          <p:cNvCxnSpPr/>
          <p:nvPr/>
        </p:nvCxnSpPr>
        <p:spPr>
          <a:xfrm>
            <a:off x="6452225" y="3694757"/>
            <a:ext cx="228600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 flipV="1">
            <a:off x="6452225" y="3458954"/>
            <a:ext cx="236298" cy="152400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Down Arrow 54"/>
          <p:cNvSpPr/>
          <p:nvPr/>
        </p:nvSpPr>
        <p:spPr>
          <a:xfrm rot="16200000">
            <a:off x="3948842" y="3366359"/>
            <a:ext cx="304800" cy="58248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4199292" y="4224596"/>
            <a:ext cx="2669996" cy="957004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445389" y="4593619"/>
            <a:ext cx="2107811" cy="58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digitizer 1: get 1000 points, acquisition coefficient: -1</a:t>
            </a:r>
            <a:endParaRPr lang="en-US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91000" y="4237555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Acquis. Engine</a:t>
            </a:r>
            <a:endParaRPr lang="en-US" dirty="0"/>
          </a:p>
        </p:txBody>
      </p:sp>
      <p:sp>
        <p:nvSpPr>
          <p:cNvPr id="59" name="Rounded Rectangle 58"/>
          <p:cNvSpPr/>
          <p:nvPr/>
        </p:nvSpPr>
        <p:spPr>
          <a:xfrm>
            <a:off x="5945968" y="4275853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6022168" y="4236264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1301324" y="4235060"/>
            <a:ext cx="2669996" cy="946539"/>
          </a:xfrm>
          <a:prstGeom prst="roundRect">
            <a:avLst>
              <a:gd name="adj" fmla="val 8132"/>
            </a:avLst>
          </a:prstGeom>
          <a:solidFill>
            <a:srgbClr val="B8DE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295400" y="4235061"/>
            <a:ext cx="11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3051609" y="4274650"/>
            <a:ext cx="879296" cy="228600"/>
          </a:xfrm>
          <a:prstGeom prst="roundRect">
            <a:avLst>
              <a:gd name="adj" fmla="val 310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3127809" y="4235061"/>
            <a:ext cx="7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runtime</a:t>
            </a:r>
            <a:endParaRPr lang="en-US" dirty="0"/>
          </a:p>
        </p:txBody>
      </p:sp>
      <p:sp>
        <p:nvSpPr>
          <p:cNvPr id="68" name="Down Arrow 67"/>
          <p:cNvSpPr/>
          <p:nvPr/>
        </p:nvSpPr>
        <p:spPr>
          <a:xfrm rot="16200000">
            <a:off x="3948842" y="4433158"/>
            <a:ext cx="304800" cy="582483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676400" y="4497130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time: 10.9 us</a:t>
            </a:r>
          </a:p>
          <a:p>
            <a:pPr>
              <a:lnSpc>
                <a:spcPts val="1600"/>
              </a:lnSpc>
            </a:pPr>
            <a:r>
              <a:rPr 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c</a:t>
            </a: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ommand: detect</a:t>
            </a:r>
          </a:p>
          <a:p>
            <a:pPr>
              <a:lnSpc>
                <a:spcPts val="1600"/>
              </a:lnSpc>
            </a:pPr>
            <a:r>
              <a:rPr 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parameter: ‘-a’</a:t>
            </a:r>
            <a:endParaRPr lang="en-US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7841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</TotalTime>
  <Words>171</Words>
  <Application>Microsoft Office PowerPoint</Application>
  <PresentationFormat>On-screen Show (4:3)</PresentationFormat>
  <Paragraphs>52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 Epel</dc:creator>
  <cp:lastModifiedBy>Boris Epel</cp:lastModifiedBy>
  <cp:revision>17</cp:revision>
  <dcterms:created xsi:type="dcterms:W3CDTF">2015-08-10T01:24:53Z</dcterms:created>
  <dcterms:modified xsi:type="dcterms:W3CDTF">2015-08-12T03:50:08Z</dcterms:modified>
</cp:coreProperties>
</file>